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1" r:id="rId4"/>
    <p:sldId id="262" r:id="rId5"/>
    <p:sldId id="266" r:id="rId6"/>
    <p:sldId id="269" r:id="rId7"/>
    <p:sldId id="270" r:id="rId8"/>
    <p:sldId id="271" r:id="rId9"/>
    <p:sldId id="268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2BC049-6E45-4178-A27C-5829FA99138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2B496C-1F39-496B-9562-37F5EBBC8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тар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7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2860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учреждение- детский сад комбинированного вида № 3 «Радуга»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Асино Томской области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042" y="2334841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Выступление из опыта работы: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«Приобщение детей дошкольного возраста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 русской народной культуре средствами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мини-музея «Русская изба»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5072074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Подготовили: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музыкальный руководитель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Бадмаева Валентина Александровна</a:t>
            </a:r>
          </a:p>
          <a:p>
            <a:pPr algn="ctr"/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нструктор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физической культуре</a:t>
            </a:r>
          </a:p>
          <a:p>
            <a:pPr algn="ctr"/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Живодерова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Мария Николаевна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тар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7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071678"/>
            <a:ext cx="7901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Времена теперь другие, как и игры и дела.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Далеко ушла Россия от страны какой была.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преданья старины забывать мы не должны.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русской старине!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нашей стороне!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стар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724"/>
            <a:ext cx="9143999" cy="6917446"/>
          </a:xfrm>
          <a:prstGeom prst="rect">
            <a:avLst/>
          </a:prstGeom>
          <a:noFill/>
        </p:spPr>
      </p:pic>
      <p:pic>
        <p:nvPicPr>
          <p:cNvPr id="4098" name="Picture 2" descr="C:\Users\USER\Desktop\в\Русская изба\IMG_20190227_134159.jpg"/>
          <p:cNvPicPr>
            <a:picLocks noChangeAspect="1" noChangeArrowheads="1"/>
          </p:cNvPicPr>
          <p:nvPr/>
        </p:nvPicPr>
        <p:blipFill>
          <a:blip r:embed="rId3" cstate="print"/>
          <a:srcRect t="8152" r="2174" b="5435"/>
          <a:stretch>
            <a:fillRect/>
          </a:stretch>
        </p:blipFill>
        <p:spPr bwMode="auto">
          <a:xfrm>
            <a:off x="2195736" y="1412776"/>
            <a:ext cx="4786725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64291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Наш мини-музей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стар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724"/>
            <a:ext cx="9143999" cy="6917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64291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78579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1000108"/>
            <a:ext cx="75724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осмысление и значение исторической и духовной ценности музейных предметов; знакомство детей с предметами быта, обычаями и традициями на Руси. 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расширение и углубление представлений у детей о жизнедеятельности людей на Руси;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способности к эстетическому видению и осмыслению простоты, самобытности, гармоничности древнерусского быта, традиций славянской культуры;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воспитание любви и привязанности к своей семье, дому;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воспитание бережного отношения к культурному наследию своей страны;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чувства гордости за свой народ.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стар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724"/>
            <a:ext cx="9143999" cy="6917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1571612"/>
            <a:ext cx="6858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В основу решения </a:t>
            </a:r>
            <a:r>
              <a:rPr lang="ru-RU" sz="2200" dirty="0" smtClean="0">
                <a:solidFill>
                  <a:schemeClr val="bg1"/>
                </a:solidFill>
              </a:rPr>
              <a:t>задач </a:t>
            </a:r>
            <a:r>
              <a:rPr lang="ru-RU" sz="2200" dirty="0" smtClean="0">
                <a:solidFill>
                  <a:schemeClr val="bg1"/>
                </a:solidFill>
              </a:rPr>
              <a:t>были положены следующие </a:t>
            </a:r>
            <a:r>
              <a:rPr lang="ru-RU" sz="2200" b="1" dirty="0" smtClean="0">
                <a:solidFill>
                  <a:schemeClr val="bg1"/>
                </a:solidFill>
              </a:rPr>
              <a:t>принципы</a:t>
            </a:r>
            <a:r>
              <a:rPr lang="ru-RU" sz="2200" dirty="0" smtClean="0">
                <a:solidFill>
                  <a:schemeClr val="bg1"/>
                </a:solidFill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принцип учета возрастных особенностей дошкольников;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принцип опоры на интересы ребенка;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принцип осуществления взаимодействия воспитателя с детьми при руководящей роли взрослого;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принцип наглядности;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принцип последовательности;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принцип сотрудничества и взаимоуважения.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ста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368" y="-21640"/>
            <a:ext cx="9193368" cy="687964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68" y="1013414"/>
            <a:ext cx="2159863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7" y="935821"/>
            <a:ext cx="2159863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5" y="2869021"/>
            <a:ext cx="2159862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5" y="4802221"/>
            <a:ext cx="2159862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3" y="2887339"/>
            <a:ext cx="2159862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4802971"/>
            <a:ext cx="2158862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88" y="983866"/>
            <a:ext cx="2159862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31" y="2961354"/>
            <a:ext cx="2159863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Содержимое 12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25" y="4801239"/>
            <a:ext cx="2161309" cy="16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483769" y="500042"/>
            <a:ext cx="3499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ста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Family\Desktop\20200923_1518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00438"/>
            <a:ext cx="3143272" cy="220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Family\Desktop\20200923_1504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3429024" cy="235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Family\Desktop\Фото1\20201021_1240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9"/>
          <a:stretch>
            <a:fillRect/>
          </a:stretch>
        </p:blipFill>
        <p:spPr bwMode="auto">
          <a:xfrm>
            <a:off x="1071538" y="1357298"/>
            <a:ext cx="3390900" cy="191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Family\Desktop\20201125_16025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t="35488" b="17605"/>
          <a:stretch/>
        </p:blipFill>
        <p:spPr bwMode="auto">
          <a:xfrm>
            <a:off x="5076776" y="1357298"/>
            <a:ext cx="3276654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57356" y="714356"/>
            <a:ext cx="6215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нашего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мини-музея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ста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2447"/>
            <a:ext cx="9144000" cy="6890447"/>
          </a:xfrm>
          <a:prstGeom prst="rect">
            <a:avLst/>
          </a:prstGeom>
          <a:noFill/>
        </p:spPr>
      </p:pic>
      <p:pic>
        <p:nvPicPr>
          <p:cNvPr id="5" name="Рисунок 4" descr="G:\Русская изба\Одежда славян\20210428_1521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940423" cy="220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Русская изба\20201224_153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500042"/>
            <a:ext cx="30861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Русская изба\20201224_1512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857628"/>
            <a:ext cx="31369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Family\Desktop\Валина\муз.февр\20210224_1533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000504"/>
            <a:ext cx="2933288" cy="207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Family\Desktop\Жаворонки\20210324_1544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785926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ста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46"/>
          </a:xfrm>
          <a:prstGeom prst="rect">
            <a:avLst/>
          </a:prstGeom>
          <a:noFill/>
        </p:spPr>
      </p:pic>
      <p:pic>
        <p:nvPicPr>
          <p:cNvPr id="5" name="Рисунок 4" descr="C:\Users\USER\AppData\Local\Microsoft\Windows\Temporary Internet Files\Content.Word\IMG-20210225-WA0021.jpeg"/>
          <p:cNvPicPr/>
          <p:nvPr/>
        </p:nvPicPr>
        <p:blipFill>
          <a:blip r:embed="rId3" cstate="print"/>
          <a:srcRect l="11188" t="25517" r="4773"/>
          <a:stretch>
            <a:fillRect/>
          </a:stretch>
        </p:blipFill>
        <p:spPr bwMode="auto">
          <a:xfrm>
            <a:off x="571472" y="500042"/>
            <a:ext cx="37862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декабрь 2020\IMG-20201208-WA003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71480"/>
            <a:ext cx="3165295" cy="245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декабрь 2020\IMG-20201208-WA0046.jpeg"/>
          <p:cNvPicPr/>
          <p:nvPr/>
        </p:nvPicPr>
        <p:blipFill>
          <a:blip r:embed="rId5" cstate="print"/>
          <a:srcRect t="10385" r="6241" b="12128"/>
          <a:stretch>
            <a:fillRect/>
          </a:stretch>
        </p:blipFill>
        <p:spPr bwMode="auto">
          <a:xfrm>
            <a:off x="500034" y="4071942"/>
            <a:ext cx="4032356" cy="2382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AppData\Local\Microsoft\Windows\Temporary Internet Files\Content.Word\IMG-20210225-WA0023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000504"/>
            <a:ext cx="3412125" cy="242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Family\Desktop\Фото1\20201021_1235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071678"/>
            <a:ext cx="3282950" cy="246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ста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4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1000108"/>
            <a:ext cx="72866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результате использования в работе музейной технологии были достигнуты следующие результаты: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обретение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ребенком целостной смысловой картины представлений об истории, культурной жизни;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вызван постоянный и устойчивый интерес, потребность общаться с прекрасным в окружающей действительности;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сформированы первые представления о культуре своего народа, обычаях;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обогащение словарного запаса детей;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сформированы представления о морально-нравственных ценностях: доброте, правде, красоте, трудолюбии, храбрости и отваги;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- развиты коммуникативные навыки, уважительное отношение к взрослым, сверстникам, малышам;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- обогащены представления детей о культурном наследии своего народа;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- сформированы предпосылки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интеллигентного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человека, с детства приобщенного к культуре русского народа.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346</TotalTime>
  <Words>353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Family</cp:lastModifiedBy>
  <cp:revision>35</cp:revision>
  <dcterms:created xsi:type="dcterms:W3CDTF">2021-10-18T04:40:12Z</dcterms:created>
  <dcterms:modified xsi:type="dcterms:W3CDTF">2021-10-18T13:44:22Z</dcterms:modified>
</cp:coreProperties>
</file>